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1230B-809E-4571-BD53-987BF823654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FCB4F-1994-4526-83D9-25914D28E9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7376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0C8BB4-7B50-4CDA-B61C-6DCAF1277E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7E686D8-2B7F-4D56-9F81-C72233619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126A1D8-A491-4931-81B3-815FE6910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74E6-5DC6-4D4D-A915-566BEE86174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B223F05-FA17-453E-8DD1-46D786776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041909-FECD-4402-BE01-FB5DF5225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C334-A9A0-43EF-9BCF-6D820817C6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237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67B5C1-B394-4B22-A7DB-C6F42C14C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2DC77D7-1454-4901-8FB0-678A45351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0DAC489-88F8-4A98-A2D7-C0F15070F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74E6-5DC6-4D4D-A915-566BEE86174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97E648-AC13-43B0-8D0D-81A9117BC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8B7E779-7248-45BB-A75C-05DF6807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C334-A9A0-43EF-9BCF-6D820817C6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564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360CF43-16AB-49D0-91EB-6FE9AF60A6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D4BC47F-A568-4B21-939B-2C1EB1EDC4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4FAA827-E910-470A-962E-3574AE9B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74E6-5DC6-4D4D-A915-566BEE86174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62EE7D7-3E89-4D15-A928-D2A60B68E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EB16BE-0341-441B-9F0A-573777264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C334-A9A0-43EF-9BCF-6D820817C6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24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E3EF0-2320-4FE9-9E27-7E4E45F58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9D5447-C092-44FC-94C2-649C2B851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A253C7-1AA0-4268-9FAD-8994D9A7B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74E6-5DC6-4D4D-A915-566BEE86174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E44981-9954-40D6-8A5F-5F7DC026B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D5F6B8-B5F5-442B-91A7-2954B4C87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C334-A9A0-43EF-9BCF-6D820817C6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2254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0DB3A6-ADA6-4135-BD1B-253713870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F8B2A6A-5758-4D8C-B725-2234642F8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28615D-0356-4FF6-B96A-19D5B1CC1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74E6-5DC6-4D4D-A915-566BEE86174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235ED4-0CE1-4CD8-AFB2-B425C6195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B10363-4245-4C18-B616-D9BED7623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C334-A9A0-43EF-9BCF-6D820817C6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95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806CF4-F464-469D-AEFD-0F5282BE1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11A0FE-7065-4B89-BD5D-15AAB8186B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3EC0F10-FB26-4F61-B884-D5885EE3B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D3C4721-F92F-4455-A1FE-1D9A186B0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74E6-5DC6-4D4D-A915-566BEE86174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B264D62-4430-4D20-A2E0-AD30FB70F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A374DC5-B428-45D6-864E-4F02D9290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C334-A9A0-43EF-9BCF-6D820817C6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64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4A6CCF-5021-44F0-ACBC-05501E747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90049CC-7759-4ACB-AA9C-6C16A0E18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6873C2-4645-42E2-9A87-A6916E8A7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C1550F9-BF51-4545-AC94-7BD94301E2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8EA431B-C298-41D5-938C-FFC8042C12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BFF7B4C-BA8C-48BE-9B0C-2C67D0FB6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74E6-5DC6-4D4D-A915-566BEE86174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7B3FD31-B915-4FF1-B54A-D9FFF88A1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F5BE19C-0945-4988-BDD2-96784082D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C334-A9A0-43EF-9BCF-6D820817C6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5700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8A3D2-80CB-470A-BF53-A888815E9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28C01E7-7488-494A-BAAF-F6D9A3302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74E6-5DC6-4D4D-A915-566BEE86174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91705D1-891C-4FC4-8C18-A7B10850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14BB734-9AAE-49EC-9723-CF8ADB261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C334-A9A0-43EF-9BCF-6D820817C6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604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DD894F7-609A-4AA0-9A39-02EFA5D61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74E6-5DC6-4D4D-A915-566BEE86174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74F741E-7317-438E-9290-4200CE564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C912C0C-00CD-43A3-A5CD-87D536527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C334-A9A0-43EF-9BCF-6D820817C6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3874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C81E4E-F319-49A9-B4AF-18F6EF296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4EB19C-2C8D-4CB9-9F1A-EECF1EB21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80B573B-2D1D-4CCF-91AB-C74E2CD03F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F7344E9-CA7E-490B-B4E1-171774B95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74E6-5DC6-4D4D-A915-566BEE86174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12E0CB3-AB2B-4B36-A501-E54854E4B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F58FD75-25E5-4E91-BB74-4EBAF823C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C334-A9A0-43EF-9BCF-6D820817C6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245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9E1696-C756-4CAE-8D18-31350DB1D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E58FC90-197B-4CBA-915C-7434EDA162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65071FF-8880-412D-B3B1-EDA56EB0F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E0A78FD-48F2-4682-9938-E0CA06E0E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74E6-5DC6-4D4D-A915-566BEE86174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56CA665-36E6-4C88-8D20-0AD3164A8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883A878-F35F-4C15-92A7-06F9B60F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C334-A9A0-43EF-9BCF-6D820817C6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388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05E49A3-BA80-4DB7-A2D2-F581B03CC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32072B9-4844-4E15-B083-64D4BDECA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483BF3-C64A-49D7-B1F3-61C2D1202F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874E6-5DC6-4D4D-A915-566BEE86174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10A483-23D5-4ECE-85E3-C93AED78CD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8CDB770-D731-4B7D-954B-F5711A80C9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2C334-A9A0-43EF-9BCF-6D820817C6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508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DE43296D-0ACF-4AC4-8CF1-A266E5F028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072" y="419747"/>
            <a:ext cx="6978218" cy="5719363"/>
          </a:xfrm>
          <a:prstGeom prst="rect">
            <a:avLst/>
          </a:prstGeom>
        </p:spPr>
      </p:pic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6D983069-702A-40B6-946E-80D01AB02FBF}"/>
              </a:ext>
            </a:extLst>
          </p:cNvPr>
          <p:cNvSpPr/>
          <p:nvPr/>
        </p:nvSpPr>
        <p:spPr>
          <a:xfrm>
            <a:off x="6788154" y="392190"/>
            <a:ext cx="5243002" cy="23605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2000" dirty="0">
              <a:solidFill>
                <a:schemeClr val="tx1"/>
              </a:solidFill>
            </a:endParaRPr>
          </a:p>
          <a:p>
            <a:r>
              <a:rPr lang="nl-NL" sz="2000" dirty="0">
                <a:solidFill>
                  <a:schemeClr val="tx1"/>
                </a:solidFill>
              </a:rPr>
              <a:t>	Eeuwige dankbaarheid</a:t>
            </a:r>
          </a:p>
          <a:p>
            <a:r>
              <a:rPr lang="nl-NL" sz="2000" dirty="0">
                <a:solidFill>
                  <a:schemeClr val="tx1"/>
                </a:solidFill>
              </a:rPr>
              <a:t>	Persoonlijke uitnodiging bij concerten</a:t>
            </a:r>
          </a:p>
          <a:p>
            <a:r>
              <a:rPr lang="nl-NL" sz="2000" dirty="0">
                <a:solidFill>
                  <a:schemeClr val="tx1"/>
                </a:solidFill>
              </a:rPr>
              <a:t>	1 keer per jaar gratis toegang voor 2</a:t>
            </a:r>
          </a:p>
          <a:p>
            <a:r>
              <a:rPr lang="nl-NL" sz="2000" dirty="0">
                <a:solidFill>
                  <a:schemeClr val="tx1"/>
                </a:solidFill>
              </a:rPr>
              <a:t>	1 keer gratis drankje voor 2</a:t>
            </a:r>
          </a:p>
          <a:p>
            <a:r>
              <a:rPr lang="nl-NL" sz="2000" dirty="0">
                <a:solidFill>
                  <a:schemeClr val="tx1"/>
                </a:solidFill>
              </a:rPr>
              <a:t>		</a:t>
            </a: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EAB88A05-B3B0-4202-AEDF-A5E5378072EA}"/>
              </a:ext>
            </a:extLst>
          </p:cNvPr>
          <p:cNvSpPr/>
          <p:nvPr/>
        </p:nvSpPr>
        <p:spPr>
          <a:xfrm rot="1391571">
            <a:off x="10717851" y="335942"/>
            <a:ext cx="1367747" cy="8210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/>
              <a:t> </a:t>
            </a:r>
            <a:r>
              <a:rPr lang="nl-NL" sz="3200" dirty="0">
                <a:solidFill>
                  <a:schemeClr val="bg1"/>
                </a:solidFill>
              </a:rPr>
              <a:t>75 €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43F20A39-5403-4591-8145-8FD9C17772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66" y="1281522"/>
            <a:ext cx="241731" cy="233586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EE30CBF5-865C-4C5F-BCD4-F2413BE25E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828" y="1614016"/>
            <a:ext cx="241731" cy="233586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F4009CD0-F727-402F-B83E-5AED29A970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803" y="1870963"/>
            <a:ext cx="241731" cy="233586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9C2E48D0-4A1F-47DC-8E27-308E5630FC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828" y="959744"/>
            <a:ext cx="241731" cy="233586"/>
          </a:xfrm>
          <a:prstGeom prst="rect">
            <a:avLst/>
          </a:prstGeom>
        </p:spPr>
      </p:pic>
      <p:sp>
        <p:nvSpPr>
          <p:cNvPr id="22" name="Rechthoek: afgeronde hoeken 21">
            <a:extLst>
              <a:ext uri="{FF2B5EF4-FFF2-40B4-BE49-F238E27FC236}">
                <a16:creationId xmlns:a16="http://schemas.microsoft.com/office/drawing/2014/main" id="{76DD7EF7-5E2C-4129-9B23-27075DD16422}"/>
              </a:ext>
            </a:extLst>
          </p:cNvPr>
          <p:cNvSpPr/>
          <p:nvPr/>
        </p:nvSpPr>
        <p:spPr>
          <a:xfrm>
            <a:off x="2965142" y="4451349"/>
            <a:ext cx="6261716" cy="23605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2000" dirty="0">
              <a:solidFill>
                <a:schemeClr val="tx1"/>
              </a:solidFill>
            </a:endParaRPr>
          </a:p>
          <a:p>
            <a:r>
              <a:rPr lang="nl-NL" sz="2000" dirty="0">
                <a:solidFill>
                  <a:schemeClr val="tx1"/>
                </a:solidFill>
              </a:rPr>
              <a:t>		Eeuwige dankbaarheid</a:t>
            </a:r>
          </a:p>
          <a:p>
            <a:r>
              <a:rPr lang="nl-NL" sz="2000" dirty="0">
                <a:solidFill>
                  <a:schemeClr val="tx1"/>
                </a:solidFill>
              </a:rPr>
              <a:t>		Persoonlijke uitnodiging bij concerten</a:t>
            </a:r>
          </a:p>
          <a:p>
            <a:r>
              <a:rPr lang="nl-NL" sz="2000" dirty="0">
                <a:solidFill>
                  <a:schemeClr val="tx1"/>
                </a:solidFill>
              </a:rPr>
              <a:t>		Gereserveerde plaats voor 2</a:t>
            </a:r>
          </a:p>
          <a:p>
            <a:r>
              <a:rPr lang="nl-NL" sz="2000" dirty="0">
                <a:solidFill>
                  <a:schemeClr val="tx1"/>
                </a:solidFill>
              </a:rPr>
              <a:t>		Altijd gratis toegang voor 2	</a:t>
            </a:r>
          </a:p>
          <a:p>
            <a:r>
              <a:rPr lang="nl-NL" sz="2000" dirty="0">
                <a:solidFill>
                  <a:schemeClr val="tx1"/>
                </a:solidFill>
              </a:rPr>
              <a:t>		Altijd gratis drankje voor 2</a:t>
            </a:r>
          </a:p>
          <a:p>
            <a:r>
              <a:rPr lang="nl-NL" sz="2000" dirty="0">
                <a:solidFill>
                  <a:schemeClr val="tx1"/>
                </a:solidFill>
              </a:rPr>
              <a:t>	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68FF46A2-570D-44D5-9424-76F2DDF60E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457" y="4949432"/>
            <a:ext cx="241731" cy="233586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1207F733-FF51-4464-B08D-C2A854BF1D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456" y="5263332"/>
            <a:ext cx="241731" cy="233586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0CC7060D-60C1-4C66-B755-F6C9013EDA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455" y="5573214"/>
            <a:ext cx="241731" cy="233586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E3C78DFA-E078-4869-BB0B-631899907D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455" y="5868481"/>
            <a:ext cx="241731" cy="233586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1F97AC7E-AE48-4B2F-B7C9-8685CC6CC5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455" y="6146131"/>
            <a:ext cx="241731" cy="233586"/>
          </a:xfrm>
          <a:prstGeom prst="rect">
            <a:avLst/>
          </a:prstGeom>
        </p:spPr>
      </p:pic>
      <p:sp>
        <p:nvSpPr>
          <p:cNvPr id="31" name="Rechthoek: afgeronde hoeken 30">
            <a:extLst>
              <a:ext uri="{FF2B5EF4-FFF2-40B4-BE49-F238E27FC236}">
                <a16:creationId xmlns:a16="http://schemas.microsoft.com/office/drawing/2014/main" id="{E36C4B0D-7FE9-41F2-AED7-4CFA001E521B}"/>
              </a:ext>
            </a:extLst>
          </p:cNvPr>
          <p:cNvSpPr/>
          <p:nvPr/>
        </p:nvSpPr>
        <p:spPr>
          <a:xfrm>
            <a:off x="160844" y="426325"/>
            <a:ext cx="5211618" cy="23605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2000" dirty="0">
              <a:solidFill>
                <a:schemeClr val="tx1"/>
              </a:solidFill>
            </a:endParaRPr>
          </a:p>
          <a:p>
            <a:r>
              <a:rPr lang="nl-NL" sz="2000" dirty="0">
                <a:solidFill>
                  <a:schemeClr val="tx1"/>
                </a:solidFill>
              </a:rPr>
              <a:t>	Eeuwige dankbaarheid</a:t>
            </a:r>
          </a:p>
          <a:p>
            <a:r>
              <a:rPr lang="nl-NL" sz="2000" dirty="0">
                <a:solidFill>
                  <a:schemeClr val="tx1"/>
                </a:solidFill>
              </a:rPr>
              <a:t>	Persoonlijke uitnodiging bij concerten</a:t>
            </a:r>
          </a:p>
          <a:p>
            <a:r>
              <a:rPr lang="nl-NL" sz="2000" dirty="0">
                <a:solidFill>
                  <a:schemeClr val="tx1"/>
                </a:solidFill>
              </a:rPr>
              <a:t>	1 keer per jaar gratis toegang voor 1</a:t>
            </a:r>
          </a:p>
          <a:p>
            <a:r>
              <a:rPr lang="nl-NL" sz="2000" dirty="0">
                <a:solidFill>
                  <a:schemeClr val="tx1"/>
                </a:solidFill>
              </a:rPr>
              <a:t>			</a:t>
            </a:r>
          </a:p>
        </p:txBody>
      </p:sp>
      <p:pic>
        <p:nvPicPr>
          <p:cNvPr id="33" name="Afbeelding 32">
            <a:extLst>
              <a:ext uri="{FF2B5EF4-FFF2-40B4-BE49-F238E27FC236}">
                <a16:creationId xmlns:a16="http://schemas.microsoft.com/office/drawing/2014/main" id="{62AEE7C9-2479-45D2-A190-EA1DEAB72D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838" y="1383223"/>
            <a:ext cx="241731" cy="233586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CED72547-0EBA-4928-858E-218C9F4180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862" y="1076537"/>
            <a:ext cx="241731" cy="233586"/>
          </a:xfrm>
          <a:prstGeom prst="rect">
            <a:avLst/>
          </a:prstGeom>
        </p:spPr>
      </p:pic>
      <p:sp>
        <p:nvSpPr>
          <p:cNvPr id="12" name="Rechthoek: afgeronde hoeken 11">
            <a:extLst>
              <a:ext uri="{FF2B5EF4-FFF2-40B4-BE49-F238E27FC236}">
                <a16:creationId xmlns:a16="http://schemas.microsoft.com/office/drawing/2014/main" id="{9DC4211A-81F9-4D77-9637-98351F7B6A1F}"/>
              </a:ext>
            </a:extLst>
          </p:cNvPr>
          <p:cNvSpPr/>
          <p:nvPr/>
        </p:nvSpPr>
        <p:spPr>
          <a:xfrm rot="1391571">
            <a:off x="8426602" y="4148991"/>
            <a:ext cx="1600510" cy="11854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/>
              <a:t>100</a:t>
            </a:r>
            <a:r>
              <a:rPr lang="nl-NL" sz="3200" dirty="0">
                <a:solidFill>
                  <a:schemeClr val="bg1"/>
                </a:solidFill>
              </a:rPr>
              <a:t> € of meer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0345D0D5-B723-49C1-BCBF-BC1758E2F634}"/>
              </a:ext>
            </a:extLst>
          </p:cNvPr>
          <p:cNvSpPr/>
          <p:nvPr/>
        </p:nvSpPr>
        <p:spPr>
          <a:xfrm rot="1391571">
            <a:off x="4034239" y="335941"/>
            <a:ext cx="1367747" cy="8210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dirty="0"/>
              <a:t> </a:t>
            </a:r>
            <a:r>
              <a:rPr lang="nl-NL" sz="3200" dirty="0">
                <a:solidFill>
                  <a:schemeClr val="bg1"/>
                </a:solidFill>
              </a:rPr>
              <a:t>30 €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4EA84D5E-4605-4080-99F4-D7E38B73F6B8}"/>
              </a:ext>
            </a:extLst>
          </p:cNvPr>
          <p:cNvSpPr txBox="1"/>
          <p:nvPr/>
        </p:nvSpPr>
        <p:spPr>
          <a:xfrm rot="16200000">
            <a:off x="-245700" y="1270690"/>
            <a:ext cx="1633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/>
              <a:t>Vriend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74870935-2A7B-48D7-BCB1-0736B0CB96A8}"/>
              </a:ext>
            </a:extLst>
          </p:cNvPr>
          <p:cNvSpPr txBox="1"/>
          <p:nvPr/>
        </p:nvSpPr>
        <p:spPr>
          <a:xfrm rot="16200000">
            <a:off x="5996757" y="1300045"/>
            <a:ext cx="2659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/>
              <a:t>Goede Vriend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62F520FD-BEE0-4496-AE5C-2F2E921BE410}"/>
              </a:ext>
            </a:extLst>
          </p:cNvPr>
          <p:cNvSpPr txBox="1"/>
          <p:nvPr/>
        </p:nvSpPr>
        <p:spPr>
          <a:xfrm rot="16200000">
            <a:off x="1869147" y="5034605"/>
            <a:ext cx="3269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/>
              <a:t>Allerbeste</a:t>
            </a:r>
            <a:br>
              <a:rPr lang="nl-NL" sz="3200" dirty="0"/>
            </a:br>
            <a:r>
              <a:rPr lang="nl-NL" sz="3200" dirty="0"/>
              <a:t> vriend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F6FD20DA-D51C-4B6A-AAC2-5CBC0D2DE581}"/>
              </a:ext>
            </a:extLst>
          </p:cNvPr>
          <p:cNvSpPr txBox="1"/>
          <p:nvPr/>
        </p:nvSpPr>
        <p:spPr>
          <a:xfrm rot="16200000">
            <a:off x="9858936" y="4744649"/>
            <a:ext cx="2945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Contact met de voorzitter:  Voorzitter@constantia-el.nl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86D770B-30AA-D726-6CAB-D1A89DE73DC0}"/>
              </a:ext>
            </a:extLst>
          </p:cNvPr>
          <p:cNvSpPr txBox="1"/>
          <p:nvPr/>
        </p:nvSpPr>
        <p:spPr>
          <a:xfrm rot="16200000">
            <a:off x="-194963" y="4675536"/>
            <a:ext cx="330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IBAN : NL95RABO0128206543 </a:t>
            </a:r>
            <a:r>
              <a:rPr lang="nl-NL" b="1" dirty="0" err="1"/>
              <a:t>tnv</a:t>
            </a:r>
            <a:r>
              <a:rPr lang="nl-NL" b="1" dirty="0"/>
              <a:t>  Harmonie Constantia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C022F66-FD31-CF28-7E91-A066B721EE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49" y="1763010"/>
            <a:ext cx="241731" cy="23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72564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3225</TotalTime>
  <Words>111</Words>
  <Application>Microsoft Office PowerPoint</Application>
  <PresentationFormat>Breedbeeld</PresentationFormat>
  <Paragraphs>26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Marcia Kalsbeek - Wennekes</dc:creator>
  <cp:lastModifiedBy>Ton Jongeneelen</cp:lastModifiedBy>
  <cp:revision>8</cp:revision>
  <cp:lastPrinted>2019-11-23T18:56:36Z</cp:lastPrinted>
  <dcterms:created xsi:type="dcterms:W3CDTF">2019-11-23T14:23:52Z</dcterms:created>
  <dcterms:modified xsi:type="dcterms:W3CDTF">2022-10-14T08:01:06Z</dcterms:modified>
</cp:coreProperties>
</file>